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9" r:id="rId5"/>
    <p:sldId id="259" r:id="rId6"/>
    <p:sldId id="268" r:id="rId7"/>
    <p:sldId id="260" r:id="rId8"/>
    <p:sldId id="261" r:id="rId9"/>
    <p:sldId id="262" r:id="rId10"/>
    <p:sldId id="263" r:id="rId11"/>
    <p:sldId id="264" r:id="rId12"/>
    <p:sldId id="266" r:id="rId13"/>
    <p:sldId id="267" r:id="rId14"/>
  </p:sldIdLst>
  <p:sldSz cx="6858000" cy="51435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y Dipierro" initials="C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7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787" autoAdjust="0"/>
  </p:normalViewPr>
  <p:slideViewPr>
    <p:cSldViewPr snapToObjects="1">
      <p:cViewPr varScale="1">
        <p:scale>
          <a:sx n="201" d="100"/>
          <a:sy n="201" d="100"/>
        </p:scale>
        <p:origin x="2262" y="17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10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56417-E8C3-1243-A99E-35FB47A5BCB1}" type="datetimeFigureOut">
              <a:rPr lang="en-US" smtClean="0"/>
              <a:pPr/>
              <a:t>5/6/2019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C5B97-7B36-A144-8769-5C9BE45D1F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0482-1102-3440-B0B5-A14E48B5AF9C}" type="datetimeFigureOut">
              <a:rPr lang="en-US" smtClean="0"/>
              <a:pPr/>
              <a:t>5/6/2019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6BA3-81A2-7C40-945F-19FA6F28FF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86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 TIMA diagram and refresh students on the purpose of a TIMA and its anatomy.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TIMA has four areas: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 Warning Area, where signage, arrow boards, message boards, an emergency vehicle and/or other devices warn oncoming traffic that an emergency scene is ahead.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Transition Area, where channelizing devices like cones, close lanes of traffic and notify oncoming traffic how to navigate around the incident.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Area, where the first element is a large, heavy emergency vehicle blocking the incident space from intrusion by oncoming vehicles and the remainder incident space is where the incident is worked.</a:t>
            </a:r>
          </a:p>
          <a:p>
            <a:pPr marL="171450" indent="-171450">
              <a:buFont typeface="Arial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Termination Area, where channelizing devices are used to terminate the TIMA and reopen closed lanes of traffic.</a:t>
            </a:r>
            <a:r>
              <a:rPr lang="en-US" dirty="0">
                <a:effectLst/>
              </a:rPr>
              <a:t>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/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 with the group how traffic control assignments are made.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26BA3-81A2-7C40-945F-19FA6F28FFD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5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C76E8-4A32-419E-B41B-E3A1821360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7151"/>
            <a:ext cx="6686550" cy="38099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441724"/>
            <a:ext cx="6600825" cy="388262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0BEA5-C59A-4337-A0FB-BBBCA9CACD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33590"/>
            <a:ext cx="6858000" cy="70991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257169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6" indent="-192876" algn="l" defTabSz="25716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257169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257169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257169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SOP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key points from the department’s SOP related to establishing a TIMA]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1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1A97B-A212-4E3D-B295-3A382B0C8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7" y="514350"/>
            <a:ext cx="6018396" cy="389425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652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any needed setup information for the chosen tabletop or practical exercise]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9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teaching points based on department’s procedures for coordinating TIMA setup with other agencies]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4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Administrative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&amp; Purpose</a:t>
            </a:r>
          </a:p>
          <a:p>
            <a:pPr lvl="1"/>
            <a:r>
              <a:rPr lang="en-US" dirty="0"/>
              <a:t>Learn/Practice how to set up a traffic incident management area (</a:t>
            </a:r>
            <a:r>
              <a:rPr lang="en-US" dirty="0" err="1"/>
              <a:t>TIMA</a:t>
            </a:r>
            <a:r>
              <a:rPr lang="en-US" dirty="0"/>
              <a:t>)</a:t>
            </a:r>
          </a:p>
          <a:p>
            <a:r>
              <a:rPr lang="en-US" dirty="0"/>
              <a:t>Topics</a:t>
            </a:r>
          </a:p>
          <a:p>
            <a:pPr lvl="1"/>
            <a:r>
              <a:rPr lang="en-US" i="1" dirty="0"/>
              <a:t>NFPA 1091</a:t>
            </a:r>
          </a:p>
          <a:p>
            <a:pPr lvl="1"/>
            <a:r>
              <a:rPr lang="en-US" i="1" dirty="0"/>
              <a:t>MUTCD and/or any state supplement that applies </a:t>
            </a:r>
          </a:p>
          <a:p>
            <a:pPr lvl="1"/>
            <a:r>
              <a:rPr lang="en-US" dirty="0"/>
              <a:t>PPE / high visibility apparel</a:t>
            </a:r>
          </a:p>
          <a:p>
            <a:pPr lvl="1"/>
            <a:r>
              <a:rPr lang="en-US" dirty="0"/>
              <a:t>Traffic Incident Management Area (</a:t>
            </a:r>
            <a:r>
              <a:rPr lang="en-US" dirty="0" err="1"/>
              <a:t>TIMA</a:t>
            </a:r>
            <a:r>
              <a:rPr lang="en-US" dirty="0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Pre-Class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Complete the following modules on learning.respondersafety.com </a:t>
            </a:r>
          </a:p>
          <a:p>
            <a:pPr lvl="1"/>
            <a:r>
              <a:rPr lang="en-US" dirty="0"/>
              <a:t>Understanding the New </a:t>
            </a:r>
            <a:r>
              <a:rPr lang="en-US" i="1" dirty="0"/>
              <a:t>NFPA 1091</a:t>
            </a:r>
          </a:p>
          <a:p>
            <a:pPr lvl="1"/>
            <a:r>
              <a:rPr lang="en-US" dirty="0"/>
              <a:t>Advance Warning</a:t>
            </a:r>
          </a:p>
          <a:p>
            <a:pPr lvl="1"/>
            <a:r>
              <a:rPr lang="en-US" dirty="0"/>
              <a:t>Blocking Procedures at Roadway Incidents</a:t>
            </a:r>
          </a:p>
          <a:p>
            <a:pPr lvl="1"/>
            <a:r>
              <a:rPr lang="en-US" dirty="0"/>
              <a:t>The First 15 Minutes</a:t>
            </a:r>
          </a:p>
          <a:p>
            <a:pPr lvl="1"/>
            <a:r>
              <a:rPr lang="en-US" dirty="0"/>
              <a:t>Termination</a:t>
            </a:r>
          </a:p>
          <a:p>
            <a:pPr lvl="1"/>
            <a:r>
              <a:rPr lang="en-US" dirty="0"/>
              <a:t>Traffic Incident Management on Rural Roads</a:t>
            </a:r>
          </a:p>
          <a:p>
            <a:pPr lvl="1"/>
            <a:r>
              <a:rPr lang="en-US" dirty="0"/>
              <a:t>Manual on Uniform Traffic Control Devices (MUTCD)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4" y="3000862"/>
            <a:ext cx="2157286" cy="1323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" y="3000861"/>
            <a:ext cx="2157286" cy="1323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77" y="3000862"/>
            <a:ext cx="2157286" cy="132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Pre-Class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Read our department’s SOPs related to traffic incident management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4" y="2634299"/>
            <a:ext cx="2597430" cy="1595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41" y="2637375"/>
            <a:ext cx="2597430" cy="1595147"/>
          </a:xfrm>
          <a:prstGeom prst="rect">
            <a:avLst/>
          </a:prstGeom>
        </p:spPr>
      </p:pic>
      <p:pic>
        <p:nvPicPr>
          <p:cNvPr id="5" name="Picture 4" descr="1091Modu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4" y="985073"/>
            <a:ext cx="2555763" cy="1554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CA984B-9D29-4FAA-A071-F53991EC8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260" y="968829"/>
            <a:ext cx="2555763" cy="15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Understand the importance of traffic control management</a:t>
            </a:r>
          </a:p>
          <a:p>
            <a:r>
              <a:rPr lang="en-US"/>
              <a:t>Understand the role of your department in providing traffic control</a:t>
            </a:r>
          </a:p>
          <a:p>
            <a:r>
              <a:rPr lang="en-US"/>
              <a:t>Describe the purpose of NFPA 1091 and its relevance to the department’s work</a:t>
            </a:r>
          </a:p>
          <a:p>
            <a:r>
              <a:rPr lang="en-US"/>
              <a:t>Demonstrate proper use of PPE at a roadway incident scene</a:t>
            </a:r>
          </a:p>
          <a:p>
            <a:r>
              <a:rPr lang="en-US"/>
              <a:t>Demonstrate how to properly establish and demobilize a 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NFPA 1091 </a:t>
            </a:r>
            <a:r>
              <a:rPr lang="en-US" dirty="0" err="1"/>
              <a:t>JPRs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4.2.2 Position a vehicle to establish a TIMA at a traffic incident</a:t>
            </a:r>
          </a:p>
          <a:p>
            <a:r>
              <a:rPr lang="en-US"/>
              <a:t>4.2.3 Establish a TIMA at a traffic incident</a:t>
            </a:r>
          </a:p>
          <a:p>
            <a:r>
              <a:rPr lang="en-US"/>
              <a:t>4.2.4 Establish advance warning for the traffic incident</a:t>
            </a:r>
          </a:p>
          <a:p>
            <a:r>
              <a:rPr lang="en-US"/>
              <a:t>4.2.5 Operate as a member of a team within a TIMA</a:t>
            </a:r>
          </a:p>
          <a:p>
            <a:r>
              <a:rPr lang="en-US"/>
              <a:t>4.2.7 Monitor and adjust the TTC measures at a traffic incident</a:t>
            </a:r>
          </a:p>
          <a:p>
            <a:r>
              <a:rPr lang="en-US"/>
              <a:t>4.2.8 Adapt the TIMA in response to a hazard</a:t>
            </a:r>
          </a:p>
          <a:p>
            <a:r>
              <a:rPr lang="en-US"/>
              <a:t>4.2.9 Perform TIMA demobilization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4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Department Training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correlations to department training rotations]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6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3" name="PP_SettingTIMA">
            <a:hlinkClick r:id="" action="ppaction://media"/>
            <a:extLst>
              <a:ext uri="{FF2B5EF4-FFF2-40B4-BE49-F238E27FC236}">
                <a16:creationId xmlns:a16="http://schemas.microsoft.com/office/drawing/2014/main" id="{FFE8E48B-DCD3-4136-A87C-66592B3C8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637268"/>
            <a:ext cx="6096000" cy="34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summary and teaching points from selected case study]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49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5219</TotalTime>
  <Words>445</Words>
  <Application>Microsoft Office PowerPoint</Application>
  <PresentationFormat>Custom</PresentationFormat>
  <Paragraphs>53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Administrative Information</vt:lpstr>
      <vt:lpstr>Pre-Class Assignment</vt:lpstr>
      <vt:lpstr>Pre-Class Assignment</vt:lpstr>
      <vt:lpstr>Learning Objectives</vt:lpstr>
      <vt:lpstr>NFPA 1091 JPRs</vt:lpstr>
      <vt:lpstr>Department Training Requirements</vt:lpstr>
      <vt:lpstr>Introduction</vt:lpstr>
      <vt:lpstr>Case Study</vt:lpstr>
      <vt:lpstr>SOP Review</vt:lpstr>
      <vt:lpstr>Discussion</vt:lpstr>
      <vt:lpstr>Exercise</vt:lpstr>
      <vt:lpstr>Wrap Up</vt:lpstr>
    </vt:vector>
  </TitlesOfParts>
  <Company>Unreal Productions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Fires Involving Youth</dc:title>
  <dc:creator>Cathy Dipierro</dc:creator>
  <cp:lastModifiedBy>Jason Jammer</cp:lastModifiedBy>
  <cp:revision>695</cp:revision>
  <dcterms:created xsi:type="dcterms:W3CDTF">2016-08-16T21:31:29Z</dcterms:created>
  <dcterms:modified xsi:type="dcterms:W3CDTF">2019-05-06T18:06:22Z</dcterms:modified>
</cp:coreProperties>
</file>